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13716000" cx="13716000"/>
  <p:notesSz cx="13716000" cy="13716000"/>
  <p:embeddedFontLst>
    <p:embeddedFont>
      <p:font typeface="Figtree"/>
      <p:regular r:id="rId6"/>
      <p:bold r:id="rId7"/>
      <p:italic r:id="rId8"/>
      <p:boldItalic r:id="rId9"/>
    </p:embeddedFont>
    <p:embeddedFont>
      <p:font typeface="Figtree Light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iMSECj8DmJBhaVnacbshsViuMk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FigtreeLight-bold.fntdata"/><Relationship Id="rId10" Type="http://schemas.openxmlformats.org/officeDocument/2006/relationships/font" Target="fonts/FigtreeLight-regular.fntdata"/><Relationship Id="rId13" Type="http://schemas.openxmlformats.org/officeDocument/2006/relationships/font" Target="fonts/FigtreeLight-boldItalic.fntdata"/><Relationship Id="rId12" Type="http://schemas.openxmlformats.org/officeDocument/2006/relationships/font" Target="fonts/Figtree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Figtree-boldItalic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Figtree-regular.fntdata"/><Relationship Id="rId7" Type="http://schemas.openxmlformats.org/officeDocument/2006/relationships/font" Target="fonts/Figtree-bold.fntdata"/><Relationship Id="rId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10" Type="http://schemas.openxmlformats.org/officeDocument/2006/relationships/image" Target="../media/image7.png"/><Relationship Id="rId9" Type="http://schemas.openxmlformats.org/officeDocument/2006/relationships/image" Target="../media/image5.png"/><Relationship Id="rId5" Type="http://schemas.openxmlformats.org/officeDocument/2006/relationships/image" Target="../media/image3.png"/><Relationship Id="rId6" Type="http://schemas.openxmlformats.org/officeDocument/2006/relationships/image" Target="../media/image6.png"/><Relationship Id="rId7" Type="http://schemas.openxmlformats.org/officeDocument/2006/relationships/image" Target="../media/image4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"/>
          <p:cNvSpPr/>
          <p:nvPr/>
        </p:nvSpPr>
        <p:spPr>
          <a:xfrm>
            <a:off x="9187990" y="9522262"/>
            <a:ext cx="2919000" cy="3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9986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1453"/>
              <a:buFont typeface="Figtree"/>
              <a:buNone/>
            </a:pPr>
            <a:r>
              <a:rPr b="0" i="0" lang="en-US" sz="1453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E X P O  C E N T E R  N O R T E - SP</a:t>
            </a:r>
            <a:endParaRPr b="0" i="0" sz="1453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11399423" y="8411675"/>
            <a:ext cx="780000" cy="110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985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4402"/>
              <a:buFont typeface="Figtree Light"/>
              <a:buNone/>
            </a:pPr>
            <a:r>
              <a:rPr b="0" i="0" lang="en-US" sz="4402" u="none" cap="none" strike="noStrike">
                <a:solidFill>
                  <a:srgbClr val="808080"/>
                </a:solidFill>
                <a:latin typeface="Figtree Light"/>
                <a:ea typeface="Figtree Light"/>
                <a:cs typeface="Figtree Light"/>
                <a:sym typeface="Figtree Light"/>
              </a:rPr>
              <a:t>2026</a:t>
            </a:r>
            <a:endParaRPr b="0" i="0" sz="4402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9126591" y="9122683"/>
            <a:ext cx="1837617" cy="4406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39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2008"/>
              <a:buFont typeface="Figtree Light"/>
              <a:buNone/>
            </a:pPr>
            <a:r>
              <a:rPr b="0" i="0" lang="en-US" sz="2008" u="none" cap="none" strike="noStrike">
                <a:solidFill>
                  <a:srgbClr val="808080"/>
                </a:solidFill>
                <a:latin typeface="Figtree Light"/>
                <a:ea typeface="Figtree Light"/>
                <a:cs typeface="Figtree Light"/>
                <a:sym typeface="Figtree Light"/>
              </a:rPr>
              <a:t>S E T E M B R O</a:t>
            </a:r>
            <a:endParaRPr b="0" i="0" sz="2008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9131300" y="8310309"/>
            <a:ext cx="972673" cy="878167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5787"/>
              <a:buFont typeface="Figtree"/>
              <a:buNone/>
            </a:pPr>
            <a:r>
              <a:rPr b="0" i="0" lang="en-US" sz="5787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15</a:t>
            </a:r>
            <a:endParaRPr b="0" i="0" sz="5787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1"/>
          <p:cNvSpPr/>
          <p:nvPr/>
        </p:nvSpPr>
        <p:spPr>
          <a:xfrm>
            <a:off x="9954208" y="8329201"/>
            <a:ext cx="1001024" cy="849816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5787"/>
              <a:buFont typeface="Figtree"/>
              <a:buNone/>
            </a:pPr>
            <a:r>
              <a:rPr b="0" i="0" lang="en-US" sz="5787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18</a:t>
            </a:r>
            <a:endParaRPr b="0" i="0" sz="5787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9786030" y="8470590"/>
            <a:ext cx="413447" cy="69284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3166"/>
              <a:buFont typeface="Figtree"/>
              <a:buNone/>
            </a:pPr>
            <a:r>
              <a:rPr b="0" i="0" lang="en-US" sz="3166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A</a:t>
            </a:r>
            <a:endParaRPr b="0" i="0" sz="3166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22" name="Google Shape;2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72596" y="8480047"/>
            <a:ext cx="17918" cy="9639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3" name="Google Shape;2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44700" y="8521700"/>
            <a:ext cx="5797598" cy="12836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4" name="Google Shape;2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44700" y="867932"/>
            <a:ext cx="3390126" cy="339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1" title="bola.png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44702" y="4261467"/>
            <a:ext cx="3390126" cy="33901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6" name="Google Shape;26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434873" y="4261467"/>
            <a:ext cx="3390126" cy="339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" title="imagem 1.png"/>
          <p:cNvPicPr preferRelativeResize="0"/>
          <p:nvPr/>
        </p:nvPicPr>
        <p:blipFill rotWithShape="1">
          <a:blip r:embed="rId8">
            <a:alphaModFix/>
          </a:blip>
          <a:srcRect b="534" l="0" r="0" t="534"/>
          <a:stretch/>
        </p:blipFill>
        <p:spPr>
          <a:xfrm>
            <a:off x="5434870" y="850900"/>
            <a:ext cx="6848386" cy="34241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8" name="Google Shape;28;p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826500" y="4279900"/>
            <a:ext cx="3238500" cy="33401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"/>
          <p:cNvSpPr/>
          <p:nvPr/>
        </p:nvSpPr>
        <p:spPr>
          <a:xfrm>
            <a:off x="2044700" y="11404600"/>
            <a:ext cx="4689284" cy="9808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5770"/>
              <a:buFont typeface="Figtree"/>
              <a:buNone/>
            </a:pPr>
            <a:r>
              <a:rPr b="0" i="0" lang="en-US" sz="5770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Seu logo aqui</a:t>
            </a:r>
            <a:endParaRPr b="0" i="0" sz="577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1"/>
          <p:cNvSpPr/>
          <p:nvPr/>
        </p:nvSpPr>
        <p:spPr>
          <a:xfrm>
            <a:off x="7948625" y="10922000"/>
            <a:ext cx="4406100" cy="726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4262"/>
              <a:buFont typeface="Figtree"/>
              <a:buNone/>
            </a:pPr>
            <a:r>
              <a:rPr b="0" i="0" lang="en-US" sz="4262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Venha nos </a:t>
            </a:r>
            <a:r>
              <a:rPr b="1" i="0" lang="en-US" sz="4262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visitar!</a:t>
            </a:r>
            <a:endParaRPr b="0" i="0" sz="4262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p1"/>
          <p:cNvSpPr/>
          <p:nvPr/>
        </p:nvSpPr>
        <p:spPr>
          <a:xfrm>
            <a:off x="8026400" y="11767000"/>
            <a:ext cx="4250544" cy="1101222"/>
          </a:xfrm>
          <a:prstGeom prst="rect">
            <a:avLst/>
          </a:prstGeom>
          <a:solidFill>
            <a:srgbClr val="FFFFFF"/>
          </a:solidFill>
          <a:ln cap="flat" cmpd="sng" w="12700">
            <a:solidFill>
              <a:srgbClr val="9898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1"/>
          <p:cNvSpPr/>
          <p:nvPr/>
        </p:nvSpPr>
        <p:spPr>
          <a:xfrm>
            <a:off x="8589572" y="12055756"/>
            <a:ext cx="3277200" cy="6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27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3616"/>
              <a:buFont typeface="Figtree"/>
              <a:buNone/>
            </a:pPr>
            <a:r>
              <a:rPr b="0" i="0" lang="en-US" sz="3617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ESTANDE C191</a:t>
            </a:r>
            <a:endParaRPr b="0" i="0" sz="3617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" name="Google Shape;33;p1" title="lustre.png"/>
          <p:cNvPicPr preferRelativeResize="0"/>
          <p:nvPr/>
        </p:nvPicPr>
        <p:blipFill rotWithShape="1">
          <a:blip r:embed="rId10">
            <a:alphaModFix/>
          </a:blip>
          <a:srcRect b="407" l="0" r="0" t="397"/>
          <a:stretch/>
        </p:blipFill>
        <p:spPr>
          <a:xfrm>
            <a:off x="1308100" y="867944"/>
            <a:ext cx="4862051" cy="653753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" name="Google Shape;34;p1"/>
          <p:cNvCxnSpPr/>
          <p:nvPr/>
        </p:nvCxnSpPr>
        <p:spPr>
          <a:xfrm>
            <a:off x="999550" y="850969"/>
            <a:ext cx="7500" cy="12048000"/>
          </a:xfrm>
          <a:prstGeom prst="straightConnector1">
            <a:avLst/>
          </a:prstGeom>
          <a:noFill/>
          <a:ln cap="flat" cmpd="sng" w="9525">
            <a:solidFill>
              <a:srgbClr val="989898"/>
            </a:solidFill>
            <a:prstDash val="solid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2026-06-08T14:55:37Z</dcterms:created>
  <dc:creator>PptxGenJS</dc:creator>
</cp:coreProperties>
</file>