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2542025" cx="5084050"/>
  <p:notesSz cx="2542025" cy="5084050"/>
  <p:embeddedFontLst>
    <p:embeddedFont>
      <p:font typeface="Figtree"/>
      <p:regular r:id="rId6"/>
      <p:bold r:id="rId7"/>
      <p:italic r:id="rId8"/>
      <p:boldItalic r:id="rId9"/>
    </p:embeddedFont>
    <p:embeddedFont>
      <p:font typeface="Figtree Light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4" roundtripDataSignature="AMtx7mjdULqar11u/vpMj5a13TBdpNFr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FigtreeLight-bold.fntdata"/><Relationship Id="rId10" Type="http://schemas.openxmlformats.org/officeDocument/2006/relationships/font" Target="fonts/FigtreeLight-regular.fntdata"/><Relationship Id="rId13" Type="http://schemas.openxmlformats.org/officeDocument/2006/relationships/font" Target="fonts/FigtreeLight-boldItalic.fntdata"/><Relationship Id="rId12" Type="http://schemas.openxmlformats.org/officeDocument/2006/relationships/font" Target="fonts/Figtree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Figtree-boldItalic.fntdata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font" Target="fonts/Figtree-regular.fntdata"/><Relationship Id="rId7" Type="http://schemas.openxmlformats.org/officeDocument/2006/relationships/font" Target="fonts/Figtree-bold.fntdata"/><Relationship Id="rId8" Type="http://schemas.openxmlformats.org/officeDocument/2006/relationships/font" Target="fonts/Figtree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g3ea3b1f58f3_9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g3ea3b1f58f3_9_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g3ea3b1f58f3_9_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11" Type="http://schemas.openxmlformats.org/officeDocument/2006/relationships/image" Target="../media/image6.png"/><Relationship Id="rId10" Type="http://schemas.openxmlformats.org/officeDocument/2006/relationships/image" Target="../media/image8.png"/><Relationship Id="rId9" Type="http://schemas.openxmlformats.org/officeDocument/2006/relationships/image" Target="../media/image7.png"/><Relationship Id="rId5" Type="http://schemas.openxmlformats.org/officeDocument/2006/relationships/image" Target="../media/image5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 " id="16" name="Google Shape;16;g3ea3b1f58f3_9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2812031" cy="25420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g3ea3b1f58f3_9_0" title="logo.png"/>
          <p:cNvPicPr preferRelativeResize="0"/>
          <p:nvPr/>
        </p:nvPicPr>
        <p:blipFill rotWithShape="1">
          <a:blip r:embed="rId4">
            <a:alphaModFix/>
          </a:blip>
          <a:srcRect b="0" l="10" r="10" t="0"/>
          <a:stretch/>
        </p:blipFill>
        <p:spPr>
          <a:xfrm>
            <a:off x="495696" y="368595"/>
            <a:ext cx="1499798" cy="343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g3ea3b1f58f3_9_0" title="bola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29925" y="925890"/>
            <a:ext cx="699060" cy="6990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19" name="Google Shape;19;g3ea3b1f58f3_9_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31704" y="1614913"/>
            <a:ext cx="711769" cy="7117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 " id="20" name="Google Shape;20;g3ea3b1f58f3_9_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143473" y="925890"/>
            <a:ext cx="699059" cy="699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g3ea3b1f58f3_9_0" title="imagem 1.png"/>
          <p:cNvPicPr preferRelativeResize="0"/>
          <p:nvPr/>
        </p:nvPicPr>
        <p:blipFill rotWithShape="1">
          <a:blip r:embed="rId8">
            <a:alphaModFix/>
          </a:blip>
          <a:srcRect b="90" l="0" r="0" t="90"/>
          <a:stretch/>
        </p:blipFill>
        <p:spPr>
          <a:xfrm>
            <a:off x="3430688" y="216073"/>
            <a:ext cx="1410831" cy="711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g3ea3b1f58f3_9_0" title="quadrado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143479" y="1624524"/>
            <a:ext cx="699060" cy="699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g3ea3b1f58f3_9_0" title="lustre.png"/>
          <p:cNvPicPr preferRelativeResize="0"/>
          <p:nvPr/>
        </p:nvPicPr>
        <p:blipFill rotWithShape="1">
          <a:blip r:embed="rId10">
            <a:alphaModFix/>
          </a:blip>
          <a:srcRect b="40" l="0" r="0" t="40"/>
          <a:stretch/>
        </p:blipFill>
        <p:spPr>
          <a:xfrm>
            <a:off x="3285546" y="928355"/>
            <a:ext cx="1004103" cy="1359986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g3ea3b1f58f3_9_0"/>
          <p:cNvSpPr/>
          <p:nvPr/>
        </p:nvSpPr>
        <p:spPr>
          <a:xfrm>
            <a:off x="953262" y="1054943"/>
            <a:ext cx="1635374" cy="3389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2000"/>
              <a:buFont typeface="Figtree"/>
              <a:buNone/>
            </a:pPr>
            <a:r>
              <a:rPr b="0" i="0" lang="en-US" sz="2000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Seu logo aqui</a:t>
            </a:r>
            <a:endParaRPr b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g3ea3b1f58f3_9_0"/>
          <p:cNvSpPr/>
          <p:nvPr/>
        </p:nvSpPr>
        <p:spPr>
          <a:xfrm>
            <a:off x="934681" y="1563350"/>
            <a:ext cx="1587801" cy="2532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15151"/>
              </a:buClr>
              <a:buSzPts val="1477"/>
              <a:buFont typeface="Figtree"/>
              <a:buNone/>
            </a:pPr>
            <a:r>
              <a:rPr b="0" i="0" lang="en-US" sz="1477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Venha nos </a:t>
            </a:r>
            <a:r>
              <a:rPr b="1" i="0" lang="en-US" sz="1477" u="none" cap="none" strike="noStrike">
                <a:solidFill>
                  <a:srgbClr val="515151"/>
                </a:solidFill>
                <a:latin typeface="Figtree"/>
                <a:ea typeface="Figtree"/>
                <a:cs typeface="Figtree"/>
                <a:sym typeface="Figtree"/>
              </a:rPr>
              <a:t>visitar!</a:t>
            </a:r>
            <a:endParaRPr b="0" i="0" sz="1477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g3ea3b1f58f3_9_0"/>
          <p:cNvSpPr/>
          <p:nvPr/>
        </p:nvSpPr>
        <p:spPr>
          <a:xfrm>
            <a:off x="991392" y="1856453"/>
            <a:ext cx="1474379" cy="394015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9898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27" name="Google Shape;27;g3ea3b1f58f3_9_0"/>
          <p:cNvSpPr/>
          <p:nvPr/>
        </p:nvSpPr>
        <p:spPr>
          <a:xfrm>
            <a:off x="1182050" y="1970850"/>
            <a:ext cx="1242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254"/>
              <a:buFont typeface="Figtree"/>
              <a:buNone/>
            </a:pPr>
            <a:r>
              <a:rPr b="0" i="0" lang="en-US" sz="1254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ESTANDE C191</a:t>
            </a:r>
            <a:endParaRPr b="0" i="0" sz="125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g3ea3b1f58f3_9_0"/>
          <p:cNvSpPr/>
          <p:nvPr/>
        </p:nvSpPr>
        <p:spPr>
          <a:xfrm>
            <a:off x="2247975" y="667500"/>
            <a:ext cx="927900" cy="1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9955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453"/>
              <a:buFont typeface="Figtree"/>
              <a:buNone/>
            </a:pPr>
            <a:r>
              <a:rPr b="0" i="0" lang="en-US" sz="453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E X P O  C E N T E R  N O R T E </a:t>
            </a:r>
            <a:r>
              <a:rPr b="0" i="0" lang="en-US" sz="453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 - SP</a:t>
            </a:r>
            <a:endParaRPr b="0" i="0" sz="453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g3ea3b1f58f3_9_0"/>
          <p:cNvSpPr/>
          <p:nvPr/>
        </p:nvSpPr>
        <p:spPr>
          <a:xfrm>
            <a:off x="2917797" y="310950"/>
            <a:ext cx="240300" cy="3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1009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1427"/>
              <a:buFont typeface="Figtree Light"/>
              <a:buNone/>
            </a:pPr>
            <a:r>
              <a:rPr b="0" i="0" lang="en-US" sz="1427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2026</a:t>
            </a:r>
            <a:endParaRPr b="0" i="0" sz="1427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g3ea3b1f58f3_9_0"/>
          <p:cNvSpPr/>
          <p:nvPr/>
        </p:nvSpPr>
        <p:spPr>
          <a:xfrm>
            <a:off x="2234500" y="544100"/>
            <a:ext cx="605400" cy="142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94"/>
              </a:lnSpc>
              <a:spcBef>
                <a:spcPts val="0"/>
              </a:spcBef>
              <a:spcAft>
                <a:spcPts val="0"/>
              </a:spcAft>
              <a:buClr>
                <a:srgbClr val="808080"/>
              </a:buClr>
              <a:buSzPts val="636"/>
              <a:buFont typeface="Figtree Light"/>
              <a:buNone/>
            </a:pPr>
            <a:r>
              <a:rPr b="0" i="0" lang="en-US" sz="636" u="none" cap="none" strike="noStrike">
                <a:solidFill>
                  <a:srgbClr val="808080"/>
                </a:solidFill>
                <a:latin typeface="Figtree Light"/>
                <a:ea typeface="Figtree Light"/>
                <a:cs typeface="Figtree Light"/>
                <a:sym typeface="Figtree Light"/>
              </a:rPr>
              <a:t>S E T E M B R O</a:t>
            </a:r>
            <a:endParaRPr b="0" i="0" sz="636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Google Shape;31;g3ea3b1f58f3_9_0"/>
          <p:cNvSpPr/>
          <p:nvPr/>
        </p:nvSpPr>
        <p:spPr>
          <a:xfrm>
            <a:off x="2236988" y="291616"/>
            <a:ext cx="308484" cy="280554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9967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834"/>
              <a:buFont typeface="Figtree"/>
              <a:buNone/>
            </a:pPr>
            <a:r>
              <a:rPr b="0" i="0" lang="en-US" sz="1834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15</a:t>
            </a:r>
            <a:endParaRPr b="0" i="0" sz="183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g3ea3b1f58f3_9_0"/>
          <p:cNvSpPr/>
          <p:nvPr/>
        </p:nvSpPr>
        <p:spPr>
          <a:xfrm>
            <a:off x="2497984" y="297670"/>
            <a:ext cx="317476" cy="27147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9967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834"/>
              <a:buFont typeface="Figtree"/>
              <a:buNone/>
            </a:pPr>
            <a:r>
              <a:rPr b="0" i="0" lang="en-US" sz="1834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18</a:t>
            </a:r>
            <a:endParaRPr b="0" i="0" sz="1834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g3ea3b1f58f3_9_0"/>
          <p:cNvSpPr/>
          <p:nvPr/>
        </p:nvSpPr>
        <p:spPr>
          <a:xfrm>
            <a:off x="2444645" y="354680"/>
            <a:ext cx="130500" cy="22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40079"/>
              </a:lnSpc>
              <a:spcBef>
                <a:spcPts val="0"/>
              </a:spcBef>
              <a:spcAft>
                <a:spcPts val="0"/>
              </a:spcAft>
              <a:buClr>
                <a:srgbClr val="EE9B66"/>
              </a:buClr>
              <a:buSzPts val="1003"/>
              <a:buFont typeface="Figtree"/>
              <a:buNone/>
            </a:pPr>
            <a:r>
              <a:rPr b="0" i="0" lang="en-US" sz="1003" u="none" cap="none" strike="noStrike">
                <a:solidFill>
                  <a:srgbClr val="EE9B66"/>
                </a:solidFill>
                <a:latin typeface="Figtree"/>
                <a:ea typeface="Figtree"/>
                <a:cs typeface="Figtree"/>
                <a:sym typeface="Figtree"/>
              </a:rPr>
              <a:t>A</a:t>
            </a:r>
            <a:endParaRPr b="0" i="0" sz="1003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 " id="34" name="Google Shape;34;g3ea3b1f58f3_9_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2864942" y="348363"/>
            <a:ext cx="3813" cy="28246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" name="Google Shape;35;g3ea3b1f58f3_9_0"/>
          <p:cNvCxnSpPr/>
          <p:nvPr/>
        </p:nvCxnSpPr>
        <p:spPr>
          <a:xfrm>
            <a:off x="249200" y="242019"/>
            <a:ext cx="0" cy="2114400"/>
          </a:xfrm>
          <a:prstGeom prst="straightConnector1">
            <a:avLst/>
          </a:prstGeom>
          <a:noFill/>
          <a:ln cap="flat" cmpd="sng" w="9525">
            <a:solidFill>
              <a:srgbClr val="989898"/>
            </a:solidFill>
            <a:prstDash val="solid"/>
            <a:round/>
            <a:headEnd len="med" w="med" type="none"/>
            <a:tailEnd len="med" w="med" type="oval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2026-06-08T14:36:12Z</dcterms:created>
  <dc:creator>PptxGenJS</dc:creator>
</cp:coreProperties>
</file>