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</p:sldIdLst>
  <p:sldSz cy="24387025" cx="13716000"/>
  <p:notesSz cx="24387025" cy="13716000"/>
  <p:embeddedFontLst>
    <p:embeddedFont>
      <p:font typeface="Figtree"/>
      <p:regular r:id="rId6"/>
      <p:bold r:id="rId7"/>
      <p:italic r:id="rId8"/>
      <p:boldItalic r:id="rId9"/>
    </p:embeddedFont>
    <p:embeddedFont>
      <p:font typeface="Figtree Light"/>
      <p:regular r:id="rId10"/>
      <p:bold r:id="rId11"/>
      <p:italic r:id="rId12"/>
      <p:boldItalic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4" roundtripDataSignature="AMtx7mjwQ3zya+bKFKeHdF7Yj1hv6XEV+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FigtreeLight-bold.fntdata"/><Relationship Id="rId10" Type="http://schemas.openxmlformats.org/officeDocument/2006/relationships/font" Target="fonts/FigtreeLight-regular.fntdata"/><Relationship Id="rId13" Type="http://schemas.openxmlformats.org/officeDocument/2006/relationships/font" Target="fonts/FigtreeLight-boldItalic.fntdata"/><Relationship Id="rId12" Type="http://schemas.openxmlformats.org/officeDocument/2006/relationships/font" Target="fonts/FigtreeLight-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font" Target="fonts/Figtree-boldItalic.fntdata"/><Relationship Id="rId14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font" Target="fonts/Figtree-regular.fntdata"/><Relationship Id="rId7" Type="http://schemas.openxmlformats.org/officeDocument/2006/relationships/font" Target="fonts/Figtree-bold.fntdata"/><Relationship Id="rId8" Type="http://schemas.openxmlformats.org/officeDocument/2006/relationships/font" Target="fonts/Figtree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" name="Google Shape;13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" name="Google Shape;14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1" Type="http://schemas.openxmlformats.org/officeDocument/2006/relationships/image" Target="../media/image4.png"/><Relationship Id="rId10" Type="http://schemas.openxmlformats.org/officeDocument/2006/relationships/image" Target="../media/image3.png"/><Relationship Id="rId12" Type="http://schemas.openxmlformats.org/officeDocument/2006/relationships/image" Target="../media/image1.png"/><Relationship Id="rId9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8.png"/><Relationship Id="rId7" Type="http://schemas.openxmlformats.org/officeDocument/2006/relationships/image" Target="../media/image2.png"/><Relationship Id="rId8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 " id="16" name="Google Shape;16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17600" y="5536491"/>
            <a:ext cx="3812651" cy="38131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17" name="Google Shape;17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21713" y="9270965"/>
            <a:ext cx="3862777" cy="386325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18" name="Google Shape;18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797181" y="9348368"/>
            <a:ext cx="3807631" cy="380810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19" name="Google Shape;19;p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989829" y="5537892"/>
            <a:ext cx="3812649" cy="38131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20" name="Google Shape;20;p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126379" y="1714714"/>
            <a:ext cx="7673570" cy="383727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21" name="Google Shape;21;p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797181" y="1714714"/>
            <a:ext cx="3812649" cy="76262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22" name="Google Shape;22;p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92100" y="5537892"/>
            <a:ext cx="5468026" cy="735325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1"/>
          <p:cNvSpPr/>
          <p:nvPr/>
        </p:nvSpPr>
        <p:spPr>
          <a:xfrm>
            <a:off x="8869731" y="15798381"/>
            <a:ext cx="3541560" cy="3920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9965"/>
              </a:lnSpc>
              <a:spcBef>
                <a:spcPts val="0"/>
              </a:spcBef>
              <a:spcAft>
                <a:spcPts val="0"/>
              </a:spcAft>
              <a:buClr>
                <a:srgbClr val="EE9B66"/>
              </a:buClr>
              <a:buSzPts val="1759"/>
              <a:buFont typeface="Figtree"/>
              <a:buNone/>
            </a:pPr>
            <a:r>
              <a:rPr b="0" i="0" lang="en-US" sz="1759" u="none" cap="none" strike="noStrike">
                <a:solidFill>
                  <a:srgbClr val="EE9B66"/>
                </a:solidFill>
                <a:latin typeface="Figtree"/>
                <a:ea typeface="Figtree"/>
                <a:cs typeface="Figtree"/>
                <a:sym typeface="Figtree"/>
              </a:rPr>
              <a:t>E X P O  C E N T E R  N O R T E - SP</a:t>
            </a:r>
            <a:endParaRPr b="0" i="0" sz="1759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1"/>
          <p:cNvSpPr/>
          <p:nvPr/>
        </p:nvSpPr>
        <p:spPr>
          <a:xfrm>
            <a:off x="11547048" y="14384188"/>
            <a:ext cx="864300" cy="1317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80990"/>
              </a:lnSpc>
              <a:spcBef>
                <a:spcPts val="0"/>
              </a:spcBef>
              <a:spcAft>
                <a:spcPts val="0"/>
              </a:spcAft>
              <a:buClr>
                <a:srgbClr val="808080"/>
              </a:buClr>
              <a:buSzPts val="5329"/>
              <a:buFont typeface="Figtree Light"/>
              <a:buNone/>
            </a:pPr>
            <a:r>
              <a:rPr b="0" i="0" lang="en-US" sz="5329" u="none" cap="none" strike="noStrike">
                <a:solidFill>
                  <a:srgbClr val="808080"/>
                </a:solidFill>
                <a:latin typeface="Figtree Light"/>
                <a:ea typeface="Figtree Light"/>
                <a:cs typeface="Figtree Light"/>
                <a:sym typeface="Figtree Light"/>
              </a:rPr>
              <a:t>2026</a:t>
            </a:r>
            <a:endParaRPr b="0" i="0" sz="5329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1"/>
          <p:cNvSpPr/>
          <p:nvPr/>
        </p:nvSpPr>
        <p:spPr>
          <a:xfrm>
            <a:off x="8795400" y="15237675"/>
            <a:ext cx="2214000" cy="5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40024"/>
              </a:lnSpc>
              <a:spcBef>
                <a:spcPts val="0"/>
              </a:spcBef>
              <a:spcAft>
                <a:spcPts val="0"/>
              </a:spcAft>
              <a:buClr>
                <a:srgbClr val="808080"/>
              </a:buClr>
              <a:buSzPts val="2431"/>
              <a:buFont typeface="Figtree Light"/>
              <a:buNone/>
            </a:pPr>
            <a:r>
              <a:rPr b="0" i="0" lang="en-US" sz="2431" u="none" cap="none" strike="noStrike">
                <a:solidFill>
                  <a:srgbClr val="808080"/>
                </a:solidFill>
                <a:latin typeface="Figtree Light"/>
                <a:ea typeface="Figtree Light"/>
                <a:cs typeface="Figtree Light"/>
                <a:sym typeface="Figtree Light"/>
              </a:rPr>
              <a:t>S E T E M B R O</a:t>
            </a:r>
            <a:endParaRPr b="0" i="0" sz="2431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Google Shape;26;p1"/>
          <p:cNvSpPr/>
          <p:nvPr/>
        </p:nvSpPr>
        <p:spPr>
          <a:xfrm>
            <a:off x="8801100" y="14254036"/>
            <a:ext cx="1177586" cy="106330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8"/>
              </a:lnSpc>
              <a:spcBef>
                <a:spcPts val="0"/>
              </a:spcBef>
              <a:spcAft>
                <a:spcPts val="0"/>
              </a:spcAft>
              <a:buClr>
                <a:srgbClr val="EE9B66"/>
              </a:buClr>
              <a:buSzPts val="7006"/>
              <a:buFont typeface="Figtree"/>
              <a:buNone/>
            </a:pPr>
            <a:r>
              <a:rPr b="0" i="0" lang="en-US" sz="7006" u="none" cap="none" strike="noStrike">
                <a:solidFill>
                  <a:srgbClr val="EE9B66"/>
                </a:solidFill>
                <a:latin typeface="Figtree"/>
                <a:ea typeface="Figtree"/>
                <a:cs typeface="Figtree"/>
                <a:sym typeface="Figtree"/>
              </a:rPr>
              <a:t>15</a:t>
            </a:r>
            <a:endParaRPr b="0" i="0" sz="7006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Google Shape;27;p1"/>
          <p:cNvSpPr/>
          <p:nvPr/>
        </p:nvSpPr>
        <p:spPr>
          <a:xfrm>
            <a:off x="9797377" y="14276908"/>
            <a:ext cx="1211911" cy="102897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40008"/>
              </a:lnSpc>
              <a:spcBef>
                <a:spcPts val="0"/>
              </a:spcBef>
              <a:spcAft>
                <a:spcPts val="0"/>
              </a:spcAft>
              <a:buClr>
                <a:srgbClr val="EE9B66"/>
              </a:buClr>
              <a:buSzPts val="7006"/>
              <a:buFont typeface="Figtree"/>
              <a:buNone/>
            </a:pPr>
            <a:r>
              <a:rPr b="0" i="0" lang="en-US" sz="7006" u="none" cap="none" strike="noStrike">
                <a:solidFill>
                  <a:srgbClr val="EE9B66"/>
                </a:solidFill>
                <a:latin typeface="Figtree"/>
                <a:ea typeface="Figtree"/>
                <a:cs typeface="Figtree"/>
                <a:sym typeface="Figtree"/>
              </a:rPr>
              <a:t>18</a:t>
            </a:r>
            <a:endParaRPr b="0" i="0" sz="7006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1"/>
          <p:cNvSpPr/>
          <p:nvPr/>
        </p:nvSpPr>
        <p:spPr>
          <a:xfrm>
            <a:off x="9593766" y="14448108"/>
            <a:ext cx="492487" cy="8481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39984"/>
              </a:lnSpc>
              <a:spcBef>
                <a:spcPts val="0"/>
              </a:spcBef>
              <a:spcAft>
                <a:spcPts val="0"/>
              </a:spcAft>
              <a:buClr>
                <a:srgbClr val="EE9B66"/>
              </a:buClr>
              <a:buSzPts val="3834"/>
              <a:buFont typeface="Figtree"/>
              <a:buNone/>
            </a:pPr>
            <a:r>
              <a:rPr b="0" i="0" lang="en-US" sz="3834" u="none" cap="none" strike="noStrike">
                <a:solidFill>
                  <a:srgbClr val="EE9B66"/>
                </a:solidFill>
                <a:latin typeface="Figtree"/>
                <a:ea typeface="Figtree"/>
                <a:cs typeface="Figtree"/>
                <a:sym typeface="Figtree"/>
              </a:rPr>
              <a:t>A</a:t>
            </a:r>
            <a:endParaRPr b="0" i="0" sz="3834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 " id="29" name="Google Shape;29;p1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11272438" y="14459554"/>
            <a:ext cx="21692" cy="11671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30" name="Google Shape;30;p1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1409700" y="14601970"/>
            <a:ext cx="6157342" cy="1363421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1"/>
          <p:cNvSpPr/>
          <p:nvPr/>
        </p:nvSpPr>
        <p:spPr>
          <a:xfrm>
            <a:off x="4356100" y="17566296"/>
            <a:ext cx="5292192" cy="1101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15151"/>
              </a:buClr>
              <a:buSzPts val="6512"/>
              <a:buFont typeface="Figtree"/>
              <a:buNone/>
            </a:pPr>
            <a:r>
              <a:rPr b="0" i="0" lang="en-US" sz="6512" u="none" cap="none" strike="noStrike">
                <a:solidFill>
                  <a:srgbClr val="515151"/>
                </a:solidFill>
                <a:latin typeface="Figtree"/>
                <a:ea typeface="Figtree"/>
                <a:cs typeface="Figtree"/>
                <a:sym typeface="Figtree"/>
              </a:rPr>
              <a:t>Seu logo aqui</a:t>
            </a:r>
            <a:endParaRPr b="0" i="0" sz="6512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1"/>
          <p:cNvSpPr/>
          <p:nvPr/>
        </p:nvSpPr>
        <p:spPr>
          <a:xfrm>
            <a:off x="1790700" y="19852581"/>
            <a:ext cx="4508500" cy="177822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15151"/>
              </a:buClr>
              <a:buSzPts val="6000"/>
              <a:buFont typeface="Figtree"/>
              <a:buNone/>
            </a:pPr>
            <a:r>
              <a:rPr b="0" i="0" lang="en-US" sz="6000" u="none" cap="none" strike="noStrike">
                <a:solidFill>
                  <a:srgbClr val="515151"/>
                </a:solidFill>
                <a:latin typeface="Figtree"/>
                <a:ea typeface="Figtree"/>
                <a:cs typeface="Figtree"/>
                <a:sym typeface="Figtree"/>
              </a:rPr>
              <a:t>Venha nos </a:t>
            </a:r>
            <a:r>
              <a:rPr b="1" i="0" lang="en-US" sz="6000" u="none" cap="none" strike="noStrike">
                <a:solidFill>
                  <a:srgbClr val="515151"/>
                </a:solidFill>
                <a:latin typeface="Figtree"/>
                <a:ea typeface="Figtree"/>
                <a:cs typeface="Figtree"/>
                <a:sym typeface="Figtree"/>
              </a:rPr>
              <a:t>visitar!</a:t>
            </a:r>
            <a:endParaRPr b="0" i="0" sz="6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33;p1"/>
          <p:cNvSpPr/>
          <p:nvPr/>
        </p:nvSpPr>
        <p:spPr>
          <a:xfrm>
            <a:off x="6858000" y="19852581"/>
            <a:ext cx="4813300" cy="1524191"/>
          </a:xfrm>
          <a:prstGeom prst="rect">
            <a:avLst/>
          </a:prstGeom>
          <a:solidFill>
            <a:srgbClr val="FFFFFF"/>
          </a:solidFill>
          <a:ln cap="flat" cmpd="sng" w="12700">
            <a:solidFill>
              <a:srgbClr val="98989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1"/>
          <p:cNvSpPr/>
          <p:nvPr/>
        </p:nvSpPr>
        <p:spPr>
          <a:xfrm>
            <a:off x="7359650" y="20268517"/>
            <a:ext cx="3996900" cy="7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E9B66"/>
              </a:buClr>
              <a:buSzPts val="4413"/>
              <a:buFont typeface="Figtree"/>
              <a:buNone/>
            </a:pPr>
            <a:r>
              <a:rPr b="0" i="0" lang="en-US" sz="4413" u="none" cap="none" strike="noStrike">
                <a:solidFill>
                  <a:srgbClr val="EE9B66"/>
                </a:solidFill>
                <a:latin typeface="Figtree"/>
                <a:ea typeface="Figtree"/>
                <a:cs typeface="Figtree"/>
                <a:sym typeface="Figtree"/>
              </a:rPr>
              <a:t>ESTANDE C191</a:t>
            </a:r>
            <a:endParaRPr b="0" i="0" sz="4413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 " id="35" name="Google Shape;35;p1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1117600" y="22905198"/>
            <a:ext cx="11514668" cy="677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2026-06-08T15:10:07Z</dcterms:created>
  <dc:creator>PptxGenJS</dc:creator>
</cp:coreProperties>
</file>