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7" r:id="rId2"/>
  </p:sldIdLst>
  <p:sldSz cx="13716000" cy="24387175"/>
  <p:notesSz cx="24387175" cy="137160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 varScale="1">
        <p:scale>
          <a:sx n="32" d="100"/>
          <a:sy n="32" d="100"/>
        </p:scale>
        <p:origin x="5064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08797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m 2" descr="Uma imagem contendo Calendário&#10;&#10;Descrição gerada automaticamente">
            <a:extLst>
              <a:ext uri="{FF2B5EF4-FFF2-40B4-BE49-F238E27FC236}">
                <a16:creationId xmlns:a16="http://schemas.microsoft.com/office/drawing/2014/main" id="{72D0AA28-E18B-F1A3-87A9-89532A8354C5}"/>
              </a:ext>
            </a:extLst>
          </p:cNvPr>
          <p:cNvPicPr>
            <a:picLocks noGrp="1" noRot="1" noChangeAspect="1" noMove="1" noResize="1" noEditPoints="1" noAdjustHandles="1" noChangeArrowheads="1" noChangeShapeType="1" noCrop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57" y="3112"/>
            <a:ext cx="13714285" cy="24380951"/>
          </a:xfrm>
          <a:prstGeom prst="rect">
            <a:avLst/>
          </a:prstGeom>
        </p:spPr>
      </p:pic>
      <p:sp>
        <p:nvSpPr>
          <p:cNvPr id="4" name="Text 0">
            <a:extLst>
              <a:ext uri="{FF2B5EF4-FFF2-40B4-BE49-F238E27FC236}">
                <a16:creationId xmlns:a16="http://schemas.microsoft.com/office/drawing/2014/main" id="{C069DC5E-1965-F168-4C62-8FCCAC3983C5}"/>
              </a:ext>
            </a:extLst>
          </p:cNvPr>
          <p:cNvSpPr/>
          <p:nvPr/>
        </p:nvSpPr>
        <p:spPr>
          <a:xfrm>
            <a:off x="2730500" y="15148791"/>
            <a:ext cx="8545263" cy="1509651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marL="0" indent="0" algn="l">
              <a:lnSpc>
                <a:spcPts val="9599"/>
              </a:lnSpc>
              <a:buNone/>
            </a:pPr>
            <a:r>
              <a:rPr lang="en-US" sz="6857" kern="0" spc="480" dirty="0">
                <a:solidFill>
                  <a:srgbClr val="44323F">
                    <a:alpha val="100000"/>
                  </a:srgbClr>
                </a:solidFill>
                <a:latin typeface="Encode Sans Expanded Medium" pitchFamily="34" charset="0"/>
                <a:ea typeface="Encode Sans Expanded Medium" pitchFamily="34" charset="-122"/>
                <a:cs typeface="Encode Sans Expanded Medium" pitchFamily="34" charset="-120"/>
              </a:rPr>
              <a:t>SEU LOGO AQUI</a:t>
            </a:r>
            <a:endParaRPr lang="en-US" sz="6857" dirty="0"/>
          </a:p>
        </p:txBody>
      </p:sp>
      <p:sp>
        <p:nvSpPr>
          <p:cNvPr id="5" name="Text 2">
            <a:extLst>
              <a:ext uri="{FF2B5EF4-FFF2-40B4-BE49-F238E27FC236}">
                <a16:creationId xmlns:a16="http://schemas.microsoft.com/office/drawing/2014/main" id="{585963C6-D81F-A91D-480A-CE0CF6C2EEE2}"/>
              </a:ext>
            </a:extLst>
          </p:cNvPr>
          <p:cNvSpPr/>
          <p:nvPr/>
        </p:nvSpPr>
        <p:spPr>
          <a:xfrm>
            <a:off x="2617024" y="21464453"/>
            <a:ext cx="6184075" cy="818954"/>
          </a:xfrm>
          <a:prstGeom prst="rect">
            <a:avLst/>
          </a:prstGeom>
          <a:noFill/>
          <a:ln/>
        </p:spPr>
        <p:txBody>
          <a:bodyPr wrap="square" lIns="0" tIns="0" rIns="0" bIns="0" rtlCol="0" anchor="t"/>
          <a:lstStyle/>
          <a:p>
            <a:pPr marL="0" indent="0" algn="l">
              <a:lnSpc>
                <a:spcPts val="5240"/>
              </a:lnSpc>
              <a:buNone/>
            </a:pPr>
            <a:r>
              <a:rPr lang="en-US" sz="3743" kern="0" spc="1385" dirty="0">
                <a:solidFill>
                  <a:srgbClr val="44323F">
                    <a:alpha val="100000"/>
                  </a:srgbClr>
                </a:solidFill>
                <a:latin typeface="Encode Sans Expanded Medium" pitchFamily="34" charset="0"/>
                <a:ea typeface="Encode Sans Expanded Medium" pitchFamily="34" charset="-122"/>
                <a:cs typeface="Encode Sans Expanded Medium" pitchFamily="34" charset="-120"/>
              </a:rPr>
              <a:t>ESTANDE C191</a:t>
            </a:r>
            <a:endParaRPr lang="en-US" sz="3743" dirty="0"/>
          </a:p>
        </p:txBody>
      </p:sp>
    </p:spTree>
    <p:extLst>
      <p:ext uri="{BB962C8B-B14F-4D97-AF65-F5344CB8AC3E}">
        <p14:creationId xmlns:p14="http://schemas.microsoft.com/office/powerpoint/2010/main" val="11237957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5</Words>
  <Application>Microsoft Office PowerPoint</Application>
  <PresentationFormat>Personalizar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Encode Sans Expanded Medium</vt:lpstr>
      <vt:lpstr>Office Theme</vt:lpstr>
      <vt:lpstr>Apresentação do PowerPoint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PptxGenJS Presentation</dc:title>
  <dc:subject>PptxGenJS Presentation</dc:subject>
  <dc:creator>PptxGenJS</dc:creator>
  <cp:lastModifiedBy>Matheus Neves</cp:lastModifiedBy>
  <cp:revision>6</cp:revision>
  <dcterms:created xsi:type="dcterms:W3CDTF">2023-12-01T15:07:51Z</dcterms:created>
  <dcterms:modified xsi:type="dcterms:W3CDTF">2023-12-08T17:45:06Z</dcterms:modified>
</cp:coreProperties>
</file>