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3716000" cy="13716000"/>
  <p:notesSz cx="13716000" cy="13716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 autoAdjust="0"/>
    <p:restoredTop sz="87427" autoAdjust="0"/>
  </p:normalViewPr>
  <p:slideViewPr>
    <p:cSldViewPr snapToGrid="0" snapToObjects="1">
      <p:cViewPr varScale="1">
        <p:scale>
          <a:sx n="50" d="100"/>
          <a:sy n="50" d="100"/>
        </p:scale>
        <p:origin x="47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6837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Gráfico&#10;&#10;Descrição gerada automaticamente">
            <a:extLst>
              <a:ext uri="{FF2B5EF4-FFF2-40B4-BE49-F238E27FC236}">
                <a16:creationId xmlns:a16="http://schemas.microsoft.com/office/drawing/2014/main" id="{181A25EC-1D59-B410-C9A3-B1E567AC8F3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" y="857"/>
            <a:ext cx="13714285" cy="13714285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187B6EAA-414A-2093-58DD-2DC7F66FE0BC}"/>
              </a:ext>
            </a:extLst>
          </p:cNvPr>
          <p:cNvSpPr/>
          <p:nvPr/>
        </p:nvSpPr>
        <p:spPr>
          <a:xfrm>
            <a:off x="1193800" y="6438900"/>
            <a:ext cx="4842168" cy="36610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8935"/>
              </a:lnSpc>
              <a:buNone/>
            </a:pPr>
            <a:r>
              <a:rPr lang="en-US" sz="6382" kern="0" spc="447" dirty="0">
                <a:solidFill>
                  <a:srgbClr val="44323F">
                    <a:alpha val="100000"/>
                  </a:srgbClr>
                </a:solidFill>
                <a:latin typeface="Encode Sans Expanded Medium" pitchFamily="34" charset="0"/>
                <a:ea typeface="Encode Sans Expanded Medium" pitchFamily="34" charset="-122"/>
                <a:cs typeface="Encode Sans Expanded Medium" pitchFamily="34" charset="-120"/>
              </a:rPr>
              <a:t>SEU LOGO AQUI</a:t>
            </a:r>
            <a:endParaRPr lang="en-US" sz="6382" dirty="0"/>
          </a:p>
        </p:txBody>
      </p:sp>
      <p:sp>
        <p:nvSpPr>
          <p:cNvPr id="5" name="Text 2">
            <a:extLst>
              <a:ext uri="{FF2B5EF4-FFF2-40B4-BE49-F238E27FC236}">
                <a16:creationId xmlns:a16="http://schemas.microsoft.com/office/drawing/2014/main" id="{D0C42B83-0F1B-A71D-64DA-B363A00E2B45}"/>
              </a:ext>
            </a:extLst>
          </p:cNvPr>
          <p:cNvSpPr/>
          <p:nvPr/>
        </p:nvSpPr>
        <p:spPr>
          <a:xfrm>
            <a:off x="7789986" y="12040284"/>
            <a:ext cx="4605213" cy="61387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921"/>
              </a:lnSpc>
              <a:buNone/>
            </a:pPr>
            <a:r>
              <a:rPr lang="en-US" sz="2801" kern="0" spc="1036" dirty="0">
                <a:solidFill>
                  <a:srgbClr val="44323F">
                    <a:alpha val="100000"/>
                  </a:srgbClr>
                </a:solidFill>
                <a:latin typeface="Encode Sans Expanded Medium" pitchFamily="34" charset="0"/>
                <a:ea typeface="Encode Sans Expanded Medium" pitchFamily="34" charset="-122"/>
                <a:cs typeface="Encode Sans Expanded Medium" pitchFamily="34" charset="-120"/>
              </a:rPr>
              <a:t>ESTANDE C191</a:t>
            </a:r>
            <a:endParaRPr lang="en-US" sz="2801" dirty="0"/>
          </a:p>
        </p:txBody>
      </p:sp>
    </p:spTree>
    <p:extLst>
      <p:ext uri="{BB962C8B-B14F-4D97-AF65-F5344CB8AC3E}">
        <p14:creationId xmlns:p14="http://schemas.microsoft.com/office/powerpoint/2010/main" val="3801452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Encode Sans Expanded Medium</vt:lpstr>
      <vt:lpstr>Office Theme</vt:lpstr>
      <vt:lpstr>Apresentação do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Matheus Neves</cp:lastModifiedBy>
  <cp:revision>6</cp:revision>
  <dcterms:created xsi:type="dcterms:W3CDTF">2023-12-01T15:07:35Z</dcterms:created>
  <dcterms:modified xsi:type="dcterms:W3CDTF">2023-12-08T17:49:17Z</dcterms:modified>
</cp:coreProperties>
</file>