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3"/>
  </p:notesMasterIdLst>
  <p:sldIdLst>
    <p:sldId id="257" r:id="rId2"/>
  </p:sldIdLst>
  <p:sldSz cx="7559675" cy="2519363"/>
  <p:notesSz cx="25401588" cy="76196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00" autoAdjust="0"/>
    <p:restoredTop sz="94610"/>
  </p:normalViewPr>
  <p:slideViewPr>
    <p:cSldViewPr snapToGrid="0" snapToObjects="1">
      <p:cViewPr varScale="1">
        <p:scale>
          <a:sx n="266" d="100"/>
          <a:sy n="266" d="100"/>
        </p:scale>
        <p:origin x="222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1185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1pPr>
    <a:lvl2pPr marL="133335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2pPr>
    <a:lvl3pPr marL="266669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3pPr>
    <a:lvl4pPr marL="400005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4pPr>
    <a:lvl5pPr marL="533340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5pPr>
    <a:lvl6pPr marL="666674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6pPr>
    <a:lvl7pPr marL="800009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7pPr>
    <a:lvl8pPr marL="933345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8pPr>
    <a:lvl9pPr marL="1066679" algn="l" defTabSz="266669" rtl="0" eaLnBrk="1" latinLnBrk="0" hangingPunct="1">
      <a:defRPr sz="3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60" y="412312"/>
            <a:ext cx="5669756" cy="877112"/>
          </a:xfrm>
        </p:spPr>
        <p:txBody>
          <a:bodyPr anchor="b"/>
          <a:lstStyle>
            <a:lvl1pPr algn="ctr">
              <a:defRPr sz="220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1323249"/>
            <a:ext cx="5669756" cy="608263"/>
          </a:xfrm>
        </p:spPr>
        <p:txBody>
          <a:bodyPr/>
          <a:lstStyle>
            <a:lvl1pPr marL="0" indent="0" algn="ctr">
              <a:buNone/>
              <a:defRPr sz="882"/>
            </a:lvl1pPr>
            <a:lvl2pPr marL="167975" indent="0" algn="ctr">
              <a:buNone/>
              <a:defRPr sz="735"/>
            </a:lvl2pPr>
            <a:lvl3pPr marL="335951" indent="0" algn="ctr">
              <a:buNone/>
              <a:defRPr sz="661"/>
            </a:lvl3pPr>
            <a:lvl4pPr marL="503926" indent="0" algn="ctr">
              <a:buNone/>
              <a:defRPr sz="588"/>
            </a:lvl4pPr>
            <a:lvl5pPr marL="671901" indent="0" algn="ctr">
              <a:buNone/>
              <a:defRPr sz="588"/>
            </a:lvl5pPr>
            <a:lvl6pPr marL="839876" indent="0" algn="ctr">
              <a:buNone/>
              <a:defRPr sz="588"/>
            </a:lvl6pPr>
            <a:lvl7pPr marL="1007852" indent="0" algn="ctr">
              <a:buNone/>
              <a:defRPr sz="588"/>
            </a:lvl7pPr>
            <a:lvl8pPr marL="1175827" indent="0" algn="ctr">
              <a:buNone/>
              <a:defRPr sz="588"/>
            </a:lvl8pPr>
            <a:lvl9pPr marL="1343802" indent="0" algn="ctr">
              <a:buNone/>
              <a:defRPr sz="588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90052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22848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2" y="134133"/>
            <a:ext cx="1630055" cy="21350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134133"/>
            <a:ext cx="4795669" cy="21350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67996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778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39932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0" y="628091"/>
            <a:ext cx="6520220" cy="1047985"/>
          </a:xfrm>
        </p:spPr>
        <p:txBody>
          <a:bodyPr anchor="b"/>
          <a:lstStyle>
            <a:lvl1pPr>
              <a:defRPr sz="2204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0" y="1685991"/>
            <a:ext cx="6520220" cy="551110"/>
          </a:xfrm>
        </p:spPr>
        <p:txBody>
          <a:bodyPr/>
          <a:lstStyle>
            <a:lvl1pPr marL="0" indent="0">
              <a:buNone/>
              <a:defRPr sz="882">
                <a:solidFill>
                  <a:schemeClr val="tx1">
                    <a:tint val="75000"/>
                  </a:schemeClr>
                </a:solidFill>
              </a:defRPr>
            </a:lvl1pPr>
            <a:lvl2pPr marL="167975" indent="0">
              <a:buNone/>
              <a:defRPr sz="735">
                <a:solidFill>
                  <a:schemeClr val="tx1">
                    <a:tint val="75000"/>
                  </a:schemeClr>
                </a:solidFill>
              </a:defRPr>
            </a:lvl2pPr>
            <a:lvl3pPr marL="335951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3pPr>
            <a:lvl4pPr marL="503926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4pPr>
            <a:lvl5pPr marL="671901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5pPr>
            <a:lvl6pPr marL="839876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6pPr>
            <a:lvl7pPr marL="1007852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7pPr>
            <a:lvl8pPr marL="1175827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8pPr>
            <a:lvl9pPr marL="1343802" indent="0">
              <a:buNone/>
              <a:defRPr sz="5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66453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670664"/>
            <a:ext cx="3212862" cy="159851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670664"/>
            <a:ext cx="3212862" cy="159851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66538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134133"/>
            <a:ext cx="6520220" cy="48696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2" y="617594"/>
            <a:ext cx="3198097" cy="302673"/>
          </a:xfrm>
        </p:spPr>
        <p:txBody>
          <a:bodyPr anchor="b"/>
          <a:lstStyle>
            <a:lvl1pPr marL="0" indent="0">
              <a:buNone/>
              <a:defRPr sz="882" b="1"/>
            </a:lvl1pPr>
            <a:lvl2pPr marL="167975" indent="0">
              <a:buNone/>
              <a:defRPr sz="735" b="1"/>
            </a:lvl2pPr>
            <a:lvl3pPr marL="335951" indent="0">
              <a:buNone/>
              <a:defRPr sz="661" b="1"/>
            </a:lvl3pPr>
            <a:lvl4pPr marL="503926" indent="0">
              <a:buNone/>
              <a:defRPr sz="588" b="1"/>
            </a:lvl4pPr>
            <a:lvl5pPr marL="671901" indent="0">
              <a:buNone/>
              <a:defRPr sz="588" b="1"/>
            </a:lvl5pPr>
            <a:lvl6pPr marL="839876" indent="0">
              <a:buNone/>
              <a:defRPr sz="588" b="1"/>
            </a:lvl6pPr>
            <a:lvl7pPr marL="1007852" indent="0">
              <a:buNone/>
              <a:defRPr sz="588" b="1"/>
            </a:lvl7pPr>
            <a:lvl8pPr marL="1175827" indent="0">
              <a:buNone/>
              <a:defRPr sz="588" b="1"/>
            </a:lvl8pPr>
            <a:lvl9pPr marL="1343802" indent="0">
              <a:buNone/>
              <a:defRPr sz="588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2" y="920267"/>
            <a:ext cx="3198097" cy="13535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5" y="617594"/>
            <a:ext cx="3213847" cy="302673"/>
          </a:xfrm>
        </p:spPr>
        <p:txBody>
          <a:bodyPr anchor="b"/>
          <a:lstStyle>
            <a:lvl1pPr marL="0" indent="0">
              <a:buNone/>
              <a:defRPr sz="882" b="1"/>
            </a:lvl1pPr>
            <a:lvl2pPr marL="167975" indent="0">
              <a:buNone/>
              <a:defRPr sz="735" b="1"/>
            </a:lvl2pPr>
            <a:lvl3pPr marL="335951" indent="0">
              <a:buNone/>
              <a:defRPr sz="661" b="1"/>
            </a:lvl3pPr>
            <a:lvl4pPr marL="503926" indent="0">
              <a:buNone/>
              <a:defRPr sz="588" b="1"/>
            </a:lvl4pPr>
            <a:lvl5pPr marL="671901" indent="0">
              <a:buNone/>
              <a:defRPr sz="588" b="1"/>
            </a:lvl5pPr>
            <a:lvl6pPr marL="839876" indent="0">
              <a:buNone/>
              <a:defRPr sz="588" b="1"/>
            </a:lvl6pPr>
            <a:lvl7pPr marL="1007852" indent="0">
              <a:buNone/>
              <a:defRPr sz="588" b="1"/>
            </a:lvl7pPr>
            <a:lvl8pPr marL="1175827" indent="0">
              <a:buNone/>
              <a:defRPr sz="588" b="1"/>
            </a:lvl8pPr>
            <a:lvl9pPr marL="1343802" indent="0">
              <a:buNone/>
              <a:defRPr sz="588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5" y="920267"/>
            <a:ext cx="3213847" cy="13535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6915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61963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55433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167958"/>
            <a:ext cx="2438192" cy="587851"/>
          </a:xfrm>
        </p:spPr>
        <p:txBody>
          <a:bodyPr anchor="b"/>
          <a:lstStyle>
            <a:lvl1pPr>
              <a:defRPr sz="117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362742"/>
            <a:ext cx="3827085" cy="1790381"/>
          </a:xfrm>
        </p:spPr>
        <p:txBody>
          <a:bodyPr/>
          <a:lstStyle>
            <a:lvl1pPr>
              <a:defRPr sz="1176"/>
            </a:lvl1pPr>
            <a:lvl2pPr>
              <a:defRPr sz="1029"/>
            </a:lvl2pPr>
            <a:lvl3pPr>
              <a:defRPr sz="882"/>
            </a:lvl3pPr>
            <a:lvl4pPr>
              <a:defRPr sz="735"/>
            </a:lvl4pPr>
            <a:lvl5pPr>
              <a:defRPr sz="735"/>
            </a:lvl5pPr>
            <a:lvl6pPr>
              <a:defRPr sz="735"/>
            </a:lvl6pPr>
            <a:lvl7pPr>
              <a:defRPr sz="735"/>
            </a:lvl7pPr>
            <a:lvl8pPr>
              <a:defRPr sz="735"/>
            </a:lvl8pPr>
            <a:lvl9pPr>
              <a:defRPr sz="735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755809"/>
            <a:ext cx="2438192" cy="1400229"/>
          </a:xfrm>
        </p:spPr>
        <p:txBody>
          <a:bodyPr/>
          <a:lstStyle>
            <a:lvl1pPr marL="0" indent="0">
              <a:buNone/>
              <a:defRPr sz="588"/>
            </a:lvl1pPr>
            <a:lvl2pPr marL="167975" indent="0">
              <a:buNone/>
              <a:defRPr sz="514"/>
            </a:lvl2pPr>
            <a:lvl3pPr marL="335951" indent="0">
              <a:buNone/>
              <a:defRPr sz="441"/>
            </a:lvl3pPr>
            <a:lvl4pPr marL="503926" indent="0">
              <a:buNone/>
              <a:defRPr sz="367"/>
            </a:lvl4pPr>
            <a:lvl5pPr marL="671901" indent="0">
              <a:buNone/>
              <a:defRPr sz="367"/>
            </a:lvl5pPr>
            <a:lvl6pPr marL="839876" indent="0">
              <a:buNone/>
              <a:defRPr sz="367"/>
            </a:lvl6pPr>
            <a:lvl7pPr marL="1007852" indent="0">
              <a:buNone/>
              <a:defRPr sz="367"/>
            </a:lvl7pPr>
            <a:lvl8pPr marL="1175827" indent="0">
              <a:buNone/>
              <a:defRPr sz="367"/>
            </a:lvl8pPr>
            <a:lvl9pPr marL="1343802" indent="0">
              <a:buNone/>
              <a:defRPr sz="36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08677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167958"/>
            <a:ext cx="2438192" cy="587851"/>
          </a:xfrm>
        </p:spPr>
        <p:txBody>
          <a:bodyPr anchor="b"/>
          <a:lstStyle>
            <a:lvl1pPr>
              <a:defRPr sz="117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362742"/>
            <a:ext cx="3827085" cy="1790381"/>
          </a:xfrm>
        </p:spPr>
        <p:txBody>
          <a:bodyPr anchor="t"/>
          <a:lstStyle>
            <a:lvl1pPr marL="0" indent="0">
              <a:buNone/>
              <a:defRPr sz="1176"/>
            </a:lvl1pPr>
            <a:lvl2pPr marL="167975" indent="0">
              <a:buNone/>
              <a:defRPr sz="1029"/>
            </a:lvl2pPr>
            <a:lvl3pPr marL="335951" indent="0">
              <a:buNone/>
              <a:defRPr sz="882"/>
            </a:lvl3pPr>
            <a:lvl4pPr marL="503926" indent="0">
              <a:buNone/>
              <a:defRPr sz="735"/>
            </a:lvl4pPr>
            <a:lvl5pPr marL="671901" indent="0">
              <a:buNone/>
              <a:defRPr sz="735"/>
            </a:lvl5pPr>
            <a:lvl6pPr marL="839876" indent="0">
              <a:buNone/>
              <a:defRPr sz="735"/>
            </a:lvl6pPr>
            <a:lvl7pPr marL="1007852" indent="0">
              <a:buNone/>
              <a:defRPr sz="735"/>
            </a:lvl7pPr>
            <a:lvl8pPr marL="1175827" indent="0">
              <a:buNone/>
              <a:defRPr sz="735"/>
            </a:lvl8pPr>
            <a:lvl9pPr marL="1343802" indent="0">
              <a:buNone/>
              <a:defRPr sz="73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755809"/>
            <a:ext cx="2438192" cy="1400229"/>
          </a:xfrm>
        </p:spPr>
        <p:txBody>
          <a:bodyPr/>
          <a:lstStyle>
            <a:lvl1pPr marL="0" indent="0">
              <a:buNone/>
              <a:defRPr sz="588"/>
            </a:lvl1pPr>
            <a:lvl2pPr marL="167975" indent="0">
              <a:buNone/>
              <a:defRPr sz="514"/>
            </a:lvl2pPr>
            <a:lvl3pPr marL="335951" indent="0">
              <a:buNone/>
              <a:defRPr sz="441"/>
            </a:lvl3pPr>
            <a:lvl4pPr marL="503926" indent="0">
              <a:buNone/>
              <a:defRPr sz="367"/>
            </a:lvl4pPr>
            <a:lvl5pPr marL="671901" indent="0">
              <a:buNone/>
              <a:defRPr sz="367"/>
            </a:lvl5pPr>
            <a:lvl6pPr marL="839876" indent="0">
              <a:buNone/>
              <a:defRPr sz="367"/>
            </a:lvl6pPr>
            <a:lvl7pPr marL="1007852" indent="0">
              <a:buNone/>
              <a:defRPr sz="367"/>
            </a:lvl7pPr>
            <a:lvl8pPr marL="1175827" indent="0">
              <a:buNone/>
              <a:defRPr sz="367"/>
            </a:lvl8pPr>
            <a:lvl9pPr marL="1343802" indent="0">
              <a:buNone/>
              <a:defRPr sz="36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99077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134133"/>
            <a:ext cx="6520220" cy="486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670664"/>
            <a:ext cx="6520220" cy="1598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2335076"/>
            <a:ext cx="170092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2335076"/>
            <a:ext cx="2551390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2335076"/>
            <a:ext cx="1700927" cy="134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33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sldNum="0" hdr="0" ftr="0" dt="0"/>
  <p:txStyles>
    <p:titleStyle>
      <a:lvl1pPr algn="l" defTabSz="335951" rtl="0" eaLnBrk="1" latinLnBrk="0" hangingPunct="1">
        <a:lnSpc>
          <a:spcPct val="90000"/>
        </a:lnSpc>
        <a:spcBef>
          <a:spcPct val="0"/>
        </a:spcBef>
        <a:buNone/>
        <a:defRPr sz="16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3988" indent="-83988" algn="l" defTabSz="335951" rtl="0" eaLnBrk="1" latinLnBrk="0" hangingPunct="1">
        <a:lnSpc>
          <a:spcPct val="90000"/>
        </a:lnSpc>
        <a:spcBef>
          <a:spcPts val="367"/>
        </a:spcBef>
        <a:buFont typeface="Arial" panose="020B0604020202020204" pitchFamily="34" charset="0"/>
        <a:buChar char="•"/>
        <a:defRPr sz="1029" kern="1200">
          <a:solidFill>
            <a:schemeClr val="tx1"/>
          </a:solidFill>
          <a:latin typeface="+mn-lt"/>
          <a:ea typeface="+mn-ea"/>
          <a:cs typeface="+mn-cs"/>
        </a:defRPr>
      </a:lvl1pPr>
      <a:lvl2pPr marL="251963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882" kern="1200">
          <a:solidFill>
            <a:schemeClr val="tx1"/>
          </a:solidFill>
          <a:latin typeface="+mn-lt"/>
          <a:ea typeface="+mn-ea"/>
          <a:cs typeface="+mn-cs"/>
        </a:defRPr>
      </a:lvl2pPr>
      <a:lvl3pPr marL="419938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735" kern="1200">
          <a:solidFill>
            <a:schemeClr val="tx1"/>
          </a:solidFill>
          <a:latin typeface="+mn-lt"/>
          <a:ea typeface="+mn-ea"/>
          <a:cs typeface="+mn-cs"/>
        </a:defRPr>
      </a:lvl3pPr>
      <a:lvl4pPr marL="587913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4pPr>
      <a:lvl5pPr marL="755889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5pPr>
      <a:lvl6pPr marL="923864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6pPr>
      <a:lvl7pPr marL="1091839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7pPr>
      <a:lvl8pPr marL="1259815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8pPr>
      <a:lvl9pPr marL="1427790" indent="-83988" algn="l" defTabSz="335951" rtl="0" eaLnBrk="1" latinLnBrk="0" hangingPunct="1">
        <a:lnSpc>
          <a:spcPct val="90000"/>
        </a:lnSpc>
        <a:spcBef>
          <a:spcPts val="184"/>
        </a:spcBef>
        <a:buFont typeface="Arial" panose="020B0604020202020204" pitchFamily="34" charset="0"/>
        <a:buChar char="•"/>
        <a:defRPr sz="6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1pPr>
      <a:lvl2pPr marL="167975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2pPr>
      <a:lvl3pPr marL="335951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3pPr>
      <a:lvl4pPr marL="503926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4pPr>
      <a:lvl5pPr marL="671901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5pPr>
      <a:lvl6pPr marL="839876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6pPr>
      <a:lvl7pPr marL="1007852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7pPr>
      <a:lvl8pPr marL="1175827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8pPr>
      <a:lvl9pPr marL="1343802" algn="l" defTabSz="335951" rtl="0" eaLnBrk="1" latinLnBrk="0" hangingPunct="1">
        <a:defRPr sz="6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F225094-D6AE-FF42-B8A0-29F3C0872A7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793" y="0"/>
            <a:ext cx="7558089" cy="2519362"/>
          </a:xfrm>
          <a:prstGeom prst="rect">
            <a:avLst/>
          </a:prstGeom>
        </p:spPr>
      </p:pic>
      <p:sp>
        <p:nvSpPr>
          <p:cNvPr id="4" name="Text 0">
            <a:extLst>
              <a:ext uri="{FF2B5EF4-FFF2-40B4-BE49-F238E27FC236}">
                <a16:creationId xmlns:a16="http://schemas.microsoft.com/office/drawing/2014/main" id="{0B2768A9-E37A-2793-9DE6-69CB37BCC1F0}"/>
              </a:ext>
            </a:extLst>
          </p:cNvPr>
          <p:cNvSpPr/>
          <p:nvPr/>
        </p:nvSpPr>
        <p:spPr>
          <a:xfrm>
            <a:off x="456755" y="1078306"/>
            <a:ext cx="1886418" cy="3384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154"/>
              </a:lnSpc>
            </a:pPr>
            <a:r>
              <a:rPr lang="en-US" sz="1538" kern="0" spc="108" dirty="0">
                <a:solidFill>
                  <a:srgbClr val="44323F">
                    <a:alpha val="100000"/>
                  </a:srgbClr>
                </a:solidFill>
                <a:latin typeface="Encode Sans Expanded Medium" pitchFamily="34" charset="0"/>
                <a:ea typeface="Encode Sans Expanded Medium" pitchFamily="34" charset="-122"/>
                <a:cs typeface="Encode Sans Expanded Medium" pitchFamily="34" charset="-120"/>
              </a:rPr>
              <a:t>SEU LOGO AQUI</a:t>
            </a:r>
            <a:endParaRPr lang="en-US" sz="1538" dirty="0"/>
          </a:p>
        </p:txBody>
      </p:sp>
      <p:sp>
        <p:nvSpPr>
          <p:cNvPr id="5" name="Text 2">
            <a:extLst>
              <a:ext uri="{FF2B5EF4-FFF2-40B4-BE49-F238E27FC236}">
                <a16:creationId xmlns:a16="http://schemas.microsoft.com/office/drawing/2014/main" id="{924E7997-E9A2-2226-1369-D595670EBDD1}"/>
              </a:ext>
            </a:extLst>
          </p:cNvPr>
          <p:cNvSpPr/>
          <p:nvPr/>
        </p:nvSpPr>
        <p:spPr>
          <a:xfrm>
            <a:off x="2639040" y="2035681"/>
            <a:ext cx="1273843" cy="17927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1138"/>
              </a:lnSpc>
            </a:pPr>
            <a:r>
              <a:rPr lang="en-US" sz="813" kern="0" spc="301" dirty="0">
                <a:solidFill>
                  <a:srgbClr val="44323F">
                    <a:alpha val="100000"/>
                  </a:srgbClr>
                </a:solidFill>
                <a:latin typeface="Encode Sans Expanded Medium" pitchFamily="34" charset="0"/>
                <a:ea typeface="Encode Sans Expanded Medium" pitchFamily="34" charset="-122"/>
                <a:cs typeface="Encode Sans Expanded Medium" pitchFamily="34" charset="-120"/>
              </a:rPr>
              <a:t>ESTANDE C191</a:t>
            </a:r>
            <a:endParaRPr lang="en-US" sz="813" dirty="0"/>
          </a:p>
        </p:txBody>
      </p:sp>
    </p:spTree>
    <p:extLst>
      <p:ext uri="{BB962C8B-B14F-4D97-AF65-F5344CB8AC3E}">
        <p14:creationId xmlns:p14="http://schemas.microsoft.com/office/powerpoint/2010/main" val="40438390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</TotalTime>
  <Words>5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Encode Sans Expanded Medium</vt:lpstr>
      <vt:lpstr>Tema do Office</vt:lpstr>
      <vt:lpstr>Apresentação do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Matheus Neves</cp:lastModifiedBy>
  <cp:revision>5</cp:revision>
  <dcterms:created xsi:type="dcterms:W3CDTF">2023-12-01T15:08:10Z</dcterms:created>
  <dcterms:modified xsi:type="dcterms:W3CDTF">2023-12-08T17:49:01Z</dcterms:modified>
</cp:coreProperties>
</file>