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5084763" cy="2541588"/>
  <p:notesSz cx="2541588" cy="508476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292" d="100"/>
          <a:sy n="292" d="100"/>
        </p:scale>
        <p:origin x="217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528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851514C1-D7D0-35E3-5DD3-476D4A3D89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2475" y="840"/>
            <a:ext cx="5079813" cy="2539907"/>
          </a:xfrm>
          <a:prstGeom prst="rect">
            <a:avLst/>
          </a:prstGeom>
        </p:spPr>
      </p:pic>
      <p:sp>
        <p:nvSpPr>
          <p:cNvPr id="8" name="Text 0">
            <a:extLst>
              <a:ext uri="{FF2B5EF4-FFF2-40B4-BE49-F238E27FC236}">
                <a16:creationId xmlns:a16="http://schemas.microsoft.com/office/drawing/2014/main" id="{560E9588-758E-3897-E3AE-38E025063CC9}"/>
              </a:ext>
            </a:extLst>
          </p:cNvPr>
          <p:cNvSpPr/>
          <p:nvPr/>
        </p:nvSpPr>
        <p:spPr>
          <a:xfrm>
            <a:off x="381305" y="1690451"/>
            <a:ext cx="1724345" cy="3135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60"/>
              </a:lnSpc>
              <a:buNone/>
            </a:pPr>
            <a:r>
              <a:rPr lang="en-US" sz="1400" kern="0" spc="98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SEU LOGO AQUI</a:t>
            </a:r>
            <a:endParaRPr lang="en-US" sz="1400" dirty="0"/>
          </a:p>
        </p:txBody>
      </p:sp>
      <p:sp>
        <p:nvSpPr>
          <p:cNvPr id="9" name="Text 2">
            <a:extLst>
              <a:ext uri="{FF2B5EF4-FFF2-40B4-BE49-F238E27FC236}">
                <a16:creationId xmlns:a16="http://schemas.microsoft.com/office/drawing/2014/main" id="{655A0CA9-24E7-C43D-E9CA-DAB548B464AF}"/>
              </a:ext>
            </a:extLst>
          </p:cNvPr>
          <p:cNvSpPr/>
          <p:nvPr/>
        </p:nvSpPr>
        <p:spPr>
          <a:xfrm>
            <a:off x="3398500" y="2088964"/>
            <a:ext cx="1353113" cy="1584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036"/>
              </a:lnSpc>
              <a:buNone/>
            </a:pPr>
            <a:r>
              <a:rPr lang="en-US" sz="740" kern="0" spc="274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ESTANDE C191</a:t>
            </a:r>
            <a:endParaRPr lang="en-US" sz="740" dirty="0"/>
          </a:p>
        </p:txBody>
      </p:sp>
    </p:spTree>
    <p:extLst>
      <p:ext uri="{BB962C8B-B14F-4D97-AF65-F5344CB8AC3E}">
        <p14:creationId xmlns:p14="http://schemas.microsoft.com/office/powerpoint/2010/main" val="1465547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Encode Sans Expanded Medium</vt:lpstr>
      <vt:lpstr>Office Theme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Matheus Neves</cp:lastModifiedBy>
  <cp:revision>7</cp:revision>
  <dcterms:created xsi:type="dcterms:W3CDTF">2023-12-01T15:11:03Z</dcterms:created>
  <dcterms:modified xsi:type="dcterms:W3CDTF">2023-12-08T17:48:38Z</dcterms:modified>
</cp:coreProperties>
</file>