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3716000" cy="24387175"/>
  <p:notesSz cx="24387175" cy="13716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32" d="100"/>
          <a:sy n="32" d="100"/>
        </p:scale>
        <p:origin x="506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879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Calendário&#10;&#10;Descrição gerada automaticamente">
            <a:extLst>
              <a:ext uri="{FF2B5EF4-FFF2-40B4-BE49-F238E27FC236}">
                <a16:creationId xmlns:a16="http://schemas.microsoft.com/office/drawing/2014/main" id="{72D0AA28-E18B-F1A3-87A9-89532A8354C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" y="3112"/>
            <a:ext cx="13714285" cy="24380951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C069DC5E-1965-F168-4C62-8FCCAC3983C5}"/>
              </a:ext>
            </a:extLst>
          </p:cNvPr>
          <p:cNvSpPr/>
          <p:nvPr/>
        </p:nvSpPr>
        <p:spPr>
          <a:xfrm>
            <a:off x="2730500" y="15148791"/>
            <a:ext cx="8545263" cy="15096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9599"/>
              </a:lnSpc>
              <a:buNone/>
            </a:pPr>
            <a:r>
              <a:rPr lang="en-US" sz="6857" kern="0" spc="480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SEU LOGO AQUI</a:t>
            </a:r>
            <a:endParaRPr lang="en-US" sz="6857" dirty="0"/>
          </a:p>
        </p:txBody>
      </p:sp>
      <p:sp>
        <p:nvSpPr>
          <p:cNvPr id="5" name="Text 2">
            <a:extLst>
              <a:ext uri="{FF2B5EF4-FFF2-40B4-BE49-F238E27FC236}">
                <a16:creationId xmlns:a16="http://schemas.microsoft.com/office/drawing/2014/main" id="{585963C6-D81F-A91D-480A-CE0CF6C2EEE2}"/>
              </a:ext>
            </a:extLst>
          </p:cNvPr>
          <p:cNvSpPr/>
          <p:nvPr/>
        </p:nvSpPr>
        <p:spPr>
          <a:xfrm>
            <a:off x="2617024" y="21464453"/>
            <a:ext cx="6184075" cy="8189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240"/>
              </a:lnSpc>
              <a:buNone/>
            </a:pPr>
            <a:r>
              <a:rPr lang="en-US" sz="3743" kern="0" spc="1385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ESTANDE C191</a:t>
            </a:r>
            <a:endParaRPr lang="en-US" sz="3743" dirty="0"/>
          </a:p>
        </p:txBody>
      </p:sp>
    </p:spTree>
    <p:extLst>
      <p:ext uri="{BB962C8B-B14F-4D97-AF65-F5344CB8AC3E}">
        <p14:creationId xmlns:p14="http://schemas.microsoft.com/office/powerpoint/2010/main" val="112379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Encode Sans Expanded Medium</vt:lpstr>
      <vt:lpstr>Office Theme</vt:lpstr>
      <vt:lpstr>Apresentação do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Matheus Neves</cp:lastModifiedBy>
  <cp:revision>6</cp:revision>
  <dcterms:created xsi:type="dcterms:W3CDTF">2023-12-01T15:07:51Z</dcterms:created>
  <dcterms:modified xsi:type="dcterms:W3CDTF">2023-12-08T17:45:06Z</dcterms:modified>
</cp:coreProperties>
</file>